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31" r:id="rId3"/>
    <p:sldId id="385" r:id="rId4"/>
    <p:sldId id="341" r:id="rId5"/>
    <p:sldId id="369" r:id="rId6"/>
    <p:sldId id="374" r:id="rId7"/>
    <p:sldId id="380" r:id="rId8"/>
    <p:sldId id="382" r:id="rId9"/>
    <p:sldId id="376" r:id="rId10"/>
    <p:sldId id="377" r:id="rId11"/>
    <p:sldId id="368" r:id="rId12"/>
    <p:sldId id="261" r:id="rId13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85578" autoAdjust="0"/>
  </p:normalViewPr>
  <p:slideViewPr>
    <p:cSldViewPr>
      <p:cViewPr varScale="1">
        <p:scale>
          <a:sx n="53" d="100"/>
          <a:sy n="53" d="100"/>
        </p:scale>
        <p:origin x="154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113C0-51DA-4E7F-89E4-BB6CC621629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7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240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7904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1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851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1/2/2023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1/2/2023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tiff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7.tiff"/><Relationship Id="rId4" Type="http://schemas.openxmlformats.org/officeDocument/2006/relationships/image" Target="../media/image56.tiff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10" Type="http://schemas.openxmlformats.org/officeDocument/2006/relationships/image" Target="../media/image4.png"/><Relationship Id="rId4" Type="http://schemas.openxmlformats.org/officeDocument/2006/relationships/image" Target="../media/image59.tiff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f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10" Type="http://schemas.openxmlformats.org/officeDocument/2006/relationships/image" Target="../media/image13.png"/><Relationship Id="rId4" Type="http://schemas.openxmlformats.org/officeDocument/2006/relationships/image" Target="../media/image38.tiff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2.png"/><Relationship Id="rId7" Type="http://schemas.openxmlformats.org/officeDocument/2006/relationships/image" Target="../media/image46.tif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tiff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3.png"/><Relationship Id="rId4" Type="http://schemas.openxmlformats.org/officeDocument/2006/relationships/image" Target="../media/image50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680406"/>
            <a:ext cx="1440160" cy="55690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SONETS DE JOGUINA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102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4" y="675612"/>
            <a:ext cx="2880000" cy="8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QUAN ACABA LA CANÇÓ ALLEGRETTO, L’INTÈRPRET I EL PÚBLIC APLAUDEIXEN.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02A9E12-CB80-BD02-4737-71BF883D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98BE31-A327-284F-B7A7-DDDD99505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429057"/>
            <a:ext cx="900000" cy="90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AB595F-4931-6B45-8796-674C88837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880" y="5374966"/>
            <a:ext cx="1076725" cy="10767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DC82D8-37E3-2E45-8F30-48D0BDACF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5404235"/>
            <a:ext cx="900000" cy="90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CB25001-62D4-548F-6853-494FB5BAEA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069"/>
          <a:stretch/>
        </p:blipFill>
        <p:spPr bwMode="auto">
          <a:xfrm>
            <a:off x="4679912" y="5445223"/>
            <a:ext cx="1188232" cy="816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E2AEC7-0994-35AF-2724-11A9887AAB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76" y="5410415"/>
            <a:ext cx="893820" cy="8938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44" y="982134"/>
            <a:ext cx="5652120" cy="3768080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LA CANÇÓ PETITS LUTINS HI HA UN FOCUS DE LLUM DURANT L’ACTUACIÓ.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2D676AC7-51C5-6444-AABA-C9F61E041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376618"/>
            <a:ext cx="900000" cy="90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B7923A1-A263-024A-9DFE-094CEDA2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322" y="5374370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500A039-5853-9745-B4A6-F35E4FBC9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080" y="5406410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99D487-B718-B740-92CA-BC74C1590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90" y="837866"/>
            <a:ext cx="6053219" cy="4143762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9549048A-B520-1E4E-8D3B-D6AEF417E05D}"/>
              </a:ext>
            </a:extLst>
          </p:cNvPr>
          <p:cNvSpPr/>
          <p:nvPr/>
        </p:nvSpPr>
        <p:spPr>
          <a:xfrm>
            <a:off x="2554441" y="3140968"/>
            <a:ext cx="900000" cy="90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D821E4-1086-4E48-185D-60245F6D1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051" y="5374966"/>
            <a:ext cx="1076725" cy="10767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A41117-3518-02AB-F9DB-FF4D0459D9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79" y="5406410"/>
            <a:ext cx="839008" cy="839008"/>
          </a:xfrm>
          <a:prstGeom prst="rect">
            <a:avLst/>
          </a:prstGeom>
        </p:spPr>
      </p:pic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8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431540" y="4160684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603693"/>
            <a:ext cx="2520280" cy="97458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12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294841" cy="12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1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3: Tete Montoliu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kumimoji="0" lang="ca-ES" sz="900" b="1" i="1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1C135-5762-43A9-B8F9-7A8C13F8ABAC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EB526C2C-552E-A7DB-070D-856412B28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08" y="2585410"/>
            <a:ext cx="6494336" cy="300002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17AD05C-5EE3-EF4E-85D0-A788B5F32111}"/>
              </a:ext>
            </a:extLst>
          </p:cNvPr>
          <p:cNvCxnSpPr>
            <a:cxnSpLocks/>
          </p:cNvCxnSpPr>
          <p:nvPr/>
        </p:nvCxnSpPr>
        <p:spPr>
          <a:xfrm flipH="1">
            <a:off x="7207700" y="2996952"/>
            <a:ext cx="463043" cy="288069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ED95-E6AF-8021-6BE0-D620DD3EC806}"/>
              </a:ext>
            </a:extLst>
          </p:cNvPr>
          <p:cNvSpPr txBox="1"/>
          <p:nvPr/>
        </p:nvSpPr>
        <p:spPr>
          <a:xfrm>
            <a:off x="1691680" y="4085422"/>
            <a:ext cx="100811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359C3-777C-D1C1-67DC-FD779F5B9BFD}"/>
              </a:ext>
            </a:extLst>
          </p:cNvPr>
          <p:cNvSpPr txBox="1"/>
          <p:nvPr/>
        </p:nvSpPr>
        <p:spPr>
          <a:xfrm>
            <a:off x="7673141" y="2856125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36C115-5D9E-27D3-D2C5-EB00C43D022D}"/>
              </a:ext>
            </a:extLst>
          </p:cNvPr>
          <p:cNvSpPr txBox="1"/>
          <p:nvPr/>
        </p:nvSpPr>
        <p:spPr>
          <a:xfrm>
            <a:off x="6531032" y="1997626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AA122E-A18F-1F54-E5C1-3C8D7B217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875844"/>
            <a:ext cx="460078" cy="4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VAIG A L’AUDITORI A VEURE EL CONCERT SONETS DE JOGUINA.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90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3779912" y="5589238"/>
            <a:ext cx="841279" cy="720082"/>
          </a:xfrm>
          <a:prstGeom prst="rect">
            <a:avLst/>
          </a:prstGeom>
          <a:noFill/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50E49D-EE35-1245-93C4-4553827DD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879325"/>
            <a:ext cx="8511152" cy="41394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36CF6DD-823B-A340-833F-792AEDBE1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0124"/>
            <a:ext cx="1850517" cy="900000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80" y="5313916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713422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45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47" y="2246474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7098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2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51" y="2852936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SALA, M’ASSENTO AL TERRA I ESPERO QUE COMENCI EL CONCERT.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75" y="5370126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DB9033-050B-E340-9E41-DC7E43E5F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569" y="5339968"/>
            <a:ext cx="900000" cy="9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C4C08D-2C49-B042-BF1C-DC84E0581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604" y="5370126"/>
            <a:ext cx="900000" cy="9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89CF0E-D06E-B647-A786-996DBA6C4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862" y="5397533"/>
            <a:ext cx="900000" cy="90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6467E46-D830-BF43-BCEE-AA7F00E3C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1" y="836892"/>
            <a:ext cx="7774398" cy="4223976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64" y="5328774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 CONCERT COMENÇA AMB UNA BALLARINA I 3 MÚSICS TOCANT ENTRE EL PÚBLIC.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069458-3D19-7840-AE23-970622E0A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376" y="5421887"/>
            <a:ext cx="896400" cy="8964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BA4F592-5DF8-7E45-A745-63FEB08C7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513903"/>
            <a:ext cx="893819" cy="8938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B43E10-96C8-3843-BA7C-2A5092D33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54" y="5410415"/>
            <a:ext cx="893820" cy="8938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E8322C-8DF5-664E-855D-BE7FAE27F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5422017"/>
            <a:ext cx="900000" cy="9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7C5E09-56E0-124D-808F-177105043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5421986"/>
            <a:ext cx="900000" cy="9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D61F31-7427-AEF6-2D79-BE7A7AA28B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069"/>
          <a:stretch/>
        </p:blipFill>
        <p:spPr bwMode="auto">
          <a:xfrm>
            <a:off x="3419872" y="5445223"/>
            <a:ext cx="1271097" cy="873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44" y="912047"/>
            <a:ext cx="5936960" cy="3957974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3" y="5328586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DARRERA DELS MÚSICS ES PROJECTEN ELS NOMS DE LES CANÇONS.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0EC1F6-7EDA-A015-AAD0-917603C93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373216"/>
            <a:ext cx="883842" cy="8838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4AB6B5-FF83-B38A-6072-386F9612E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27222"/>
            <a:ext cx="882098" cy="8820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0FAB423-4B8E-6873-FB85-DA371A444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4" y="5428972"/>
            <a:ext cx="893818" cy="89381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90FD8C-388E-FA45-AB1B-724142D4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1454188"/>
            <a:ext cx="6565900" cy="3213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EA6683-0B3C-316F-F9FD-62BE9839FC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49" y="5434354"/>
            <a:ext cx="1718871" cy="841150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3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1" y="5306796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4646</TotalTime>
  <Words>407</Words>
  <Application>Microsoft Office PowerPoint</Application>
  <PresentationFormat>Presentació en pantalla (4:3)</PresentationFormat>
  <Paragraphs>79</Paragraphs>
  <Slides>12</Slides>
  <Notes>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Tema de Office</vt:lpstr>
      <vt:lpstr>Presentació del PowerPoint</vt:lpstr>
      <vt:lpstr>Informació general</vt:lpstr>
      <vt:lpstr>Mapa sala 3: Tete Montoliu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rrhh.crab@gmail.com</cp:lastModifiedBy>
  <cp:revision>425</cp:revision>
  <dcterms:created xsi:type="dcterms:W3CDTF">2020-04-15T16:03:28Z</dcterms:created>
  <dcterms:modified xsi:type="dcterms:W3CDTF">2023-02-01T12:50:04Z</dcterms:modified>
</cp:coreProperties>
</file>